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64" r:id="rId5"/>
    <p:sldId id="260" r:id="rId6"/>
    <p:sldId id="262" r:id="rId7"/>
    <p:sldId id="265" r:id="rId8"/>
    <p:sldId id="266" r:id="rId9"/>
    <p:sldId id="261" r:id="rId10"/>
    <p:sldId id="258" r:id="rId11"/>
    <p:sldId id="259" r:id="rId12"/>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79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297105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793672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739436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1743219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144319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2549345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3629911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1650115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1294583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506613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5B816E9-F1A6-4752-A3DB-B6A47BA8A7B4}" type="datetimeFigureOut">
              <a:rPr lang="es-CO" smtClean="0"/>
              <a:t>04/02/2013</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426E8F0-4602-43C8-B9E0-CB712AA23BFA}" type="slidenum">
              <a:rPr lang="es-CO" smtClean="0"/>
              <a:t>‹Nº›</a:t>
            </a:fld>
            <a:endParaRPr lang="es-CO"/>
          </a:p>
        </p:txBody>
      </p:sp>
    </p:spTree>
    <p:extLst>
      <p:ext uri="{BB962C8B-B14F-4D97-AF65-F5344CB8AC3E}">
        <p14:creationId xmlns:p14="http://schemas.microsoft.com/office/powerpoint/2010/main" val="1535808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B816E9-F1A6-4752-A3DB-B6A47BA8A7B4}" type="datetimeFigureOut">
              <a:rPr lang="es-CO" smtClean="0"/>
              <a:t>04/02/2013</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26E8F0-4602-43C8-B9E0-CB712AA23BFA}" type="slidenum">
              <a:rPr lang="es-CO" smtClean="0"/>
              <a:t>‹Nº›</a:t>
            </a:fld>
            <a:endParaRPr lang="es-CO"/>
          </a:p>
        </p:txBody>
      </p:sp>
    </p:spTree>
    <p:extLst>
      <p:ext uri="{BB962C8B-B14F-4D97-AF65-F5344CB8AC3E}">
        <p14:creationId xmlns:p14="http://schemas.microsoft.com/office/powerpoint/2010/main" val="426261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O" smtClean="0"/>
              <a:t>ACERCA DE LAS JOYAS</a:t>
            </a:r>
            <a:endParaRPr lang="es-CO"/>
          </a:p>
        </p:txBody>
      </p:sp>
      <p:sp>
        <p:nvSpPr>
          <p:cNvPr id="3" name="2 Subtítulo"/>
          <p:cNvSpPr>
            <a:spLocks noGrp="1"/>
          </p:cNvSpPr>
          <p:nvPr>
            <p:ph type="subTitle" idx="1"/>
          </p:nvPr>
        </p:nvSpPr>
        <p:spPr/>
        <p:txBody>
          <a:bodyPr/>
          <a:lstStyle/>
          <a:p>
            <a:endParaRPr lang="es-CO"/>
          </a:p>
        </p:txBody>
      </p:sp>
    </p:spTree>
    <p:extLst>
      <p:ext uri="{BB962C8B-B14F-4D97-AF65-F5344CB8AC3E}">
        <p14:creationId xmlns:p14="http://schemas.microsoft.com/office/powerpoint/2010/main" val="3142808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2050" name="Picture 2" descr="http://sphotos-b.ak.fbcdn.net/hphotos-ak-snc6/227728_402302749851552_1103587773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549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spTree>
    <p:extLst>
      <p:ext uri="{BB962C8B-B14F-4D97-AF65-F5344CB8AC3E}">
        <p14:creationId xmlns:p14="http://schemas.microsoft.com/office/powerpoint/2010/main" val="2588156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1026" name="Picture 2" descr="http://sphotos-c.ak.fbcdn.net/hphotos-ak-ash3/544052_407801852634975_448867643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3" y="0"/>
            <a:ext cx="915149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3 Rectángulo"/>
          <p:cNvSpPr/>
          <p:nvPr/>
        </p:nvSpPr>
        <p:spPr>
          <a:xfrm>
            <a:off x="160187" y="58300"/>
            <a:ext cx="8784976" cy="2554545"/>
          </a:xfrm>
          <a:prstGeom prst="rect">
            <a:avLst/>
          </a:prstGeom>
        </p:spPr>
        <p:txBody>
          <a:bodyPr wrap="square">
            <a:spAutoFit/>
          </a:bodyPr>
          <a:lstStyle/>
          <a:p>
            <a:r>
              <a:rPr lang="es-CO" sz="2000" b="1" dirty="0" smtClean="0">
                <a:solidFill>
                  <a:srgbClr val="C00000"/>
                </a:solidFill>
              </a:rPr>
              <a:t>El </a:t>
            </a:r>
            <a:r>
              <a:rPr lang="es-CO" sz="2000" b="1" dirty="0">
                <a:solidFill>
                  <a:srgbClr val="C00000"/>
                </a:solidFill>
              </a:rPr>
              <a:t>hierro es un elemento químico muy abundante y que representa el 5% de los materiales químicos. Las principales características del hierro son su color gris plateado y su extrema dureza.</a:t>
            </a:r>
            <a:r>
              <a:rPr lang="es-CO" sz="2000" b="1" dirty="0" smtClean="0">
                <a:solidFill>
                  <a:srgbClr val="C00000"/>
                </a:solidFill>
              </a:rPr>
              <a:t/>
            </a:r>
            <a:br>
              <a:rPr lang="es-CO" sz="2000" b="1" dirty="0" smtClean="0">
                <a:solidFill>
                  <a:srgbClr val="C00000"/>
                </a:solidFill>
              </a:rPr>
            </a:br>
            <a:r>
              <a:rPr lang="es-CO" sz="2000" b="1" dirty="0">
                <a:solidFill>
                  <a:srgbClr val="C00000"/>
                </a:solidFill>
              </a:rPr>
              <a:t>Es un material muy usado químicamente, y es que el 95% de la producción de metal está hecha a partir del hierro, especialmente en la creación de productos siderúrgicos siendo el hierro el elemento principal al que se añaden diferentes elementos metálicos. Por otra parte, el uso del hierro puro es muy poco usual debido a sus pocas propiedades únicamente por su capacidad magnética.</a:t>
            </a:r>
          </a:p>
        </p:txBody>
      </p:sp>
    </p:spTree>
    <p:extLst>
      <p:ext uri="{BB962C8B-B14F-4D97-AF65-F5344CB8AC3E}">
        <p14:creationId xmlns:p14="http://schemas.microsoft.com/office/powerpoint/2010/main" val="2765519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5122" name="Picture 2" descr="http://sphotos-c.ak.fbcdn.net/hphotos-ak-ash3/527373_402302603184900_2069673911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699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6146" name="Picture 2" descr="http://sphotos-f.ak.fbcdn.net/hphotos-ak-ash4/898_402302663184894_450996296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515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3074" name="Picture 2" descr="http://sphotos-a.ak.fbcdn.net/hphotos-ak-ash4/389688_402302563184904_1024549166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019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7170" name="Picture 2" descr="http://sphotos-a.ak.fbcdn.net/hphotos-ak-snc6/321051_402302689851558_1351040655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54"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920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8194" name="Picture 2" descr="http://sphotos-g.ak.fbcdn.net/hphotos-ak-ash3/574867_402302706518223_691049569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381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9218" name="Picture 2" descr="http://sphotos-c.ak.fbcdn.net/hphotos-ak-snc7/407390_402302743184886_1557694243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029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lstStyle/>
          <a:p>
            <a:endParaRPr lang="es-CO"/>
          </a:p>
        </p:txBody>
      </p:sp>
      <p:pic>
        <p:nvPicPr>
          <p:cNvPr id="4098" name="Picture 2" descr="http://sphotos-e.ak.fbcdn.net/hphotos-ak-ash3/33868_402302573184903_1058942346_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69238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38</Words>
  <Application>Microsoft Office PowerPoint</Application>
  <PresentationFormat>Presentación en pantalla (4:3)</PresentationFormat>
  <Paragraphs>2</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Tema de Office</vt:lpstr>
      <vt:lpstr>ACERCA DE LAS JOYAS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Paola</dc:creator>
  <cp:lastModifiedBy>Paola</cp:lastModifiedBy>
  <cp:revision>4</cp:revision>
  <dcterms:created xsi:type="dcterms:W3CDTF">2013-01-31T14:19:15Z</dcterms:created>
  <dcterms:modified xsi:type="dcterms:W3CDTF">2013-02-04T18:18:34Z</dcterms:modified>
</cp:coreProperties>
</file>